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8A67D-1DB1-B8FE-A9B1-4662DF95907F}" v="252" dt="2021-09-20T17:32:04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0226e7f75f038f32daa991e006049a1da5c4bcef5a66dc1aca8c05d805e7803d::" providerId="AD" clId="Web-{FE68A67D-1DB1-B8FE-A9B1-4662DF95907F}"/>
    <pc:docChg chg="addSld modSld">
      <pc:chgData name="Guest User" userId="S::urn:spo:anon#0226e7f75f038f32daa991e006049a1da5c4bcef5a66dc1aca8c05d805e7803d::" providerId="AD" clId="Web-{FE68A67D-1DB1-B8FE-A9B1-4662DF95907F}" dt="2021-09-20T17:32:04.281" v="248" actId="20577"/>
      <pc:docMkLst>
        <pc:docMk/>
      </pc:docMkLst>
      <pc:sldChg chg="modSp">
        <pc:chgData name="Guest User" userId="S::urn:spo:anon#0226e7f75f038f32daa991e006049a1da5c4bcef5a66dc1aca8c05d805e7803d::" providerId="AD" clId="Web-{FE68A67D-1DB1-B8FE-A9B1-4662DF95907F}" dt="2021-09-20T15:29:06.566" v="11" actId="20577"/>
        <pc:sldMkLst>
          <pc:docMk/>
          <pc:sldMk cId="0" sldId="256"/>
        </pc:sldMkLst>
        <pc:spChg chg="mod">
          <ac:chgData name="Guest User" userId="S::urn:spo:anon#0226e7f75f038f32daa991e006049a1da5c4bcef5a66dc1aca8c05d805e7803d::" providerId="AD" clId="Web-{FE68A67D-1DB1-B8FE-A9B1-4662DF95907F}" dt="2021-09-20T15:28:52.035" v="3" actId="20577"/>
          <ac:spMkLst>
            <pc:docMk/>
            <pc:sldMk cId="0" sldId="256"/>
            <ac:spMk id="10241" creationId="{7F186738-E6C4-4040-BFD2-404287136C75}"/>
          </ac:spMkLst>
        </pc:spChg>
        <pc:spChg chg="mod">
          <ac:chgData name="Guest User" userId="S::urn:spo:anon#0226e7f75f038f32daa991e006049a1da5c4bcef5a66dc1aca8c05d805e7803d::" providerId="AD" clId="Web-{FE68A67D-1DB1-B8FE-A9B1-4662DF95907F}" dt="2021-09-20T15:29:06.566" v="11" actId="20577"/>
          <ac:spMkLst>
            <pc:docMk/>
            <pc:sldMk cId="0" sldId="256"/>
            <ac:spMk id="10242" creationId="{BC78279C-EF6E-0E4F-812B-FE0C656D6AF3}"/>
          </ac:spMkLst>
        </pc:spChg>
      </pc:sldChg>
      <pc:sldChg chg="modSp">
        <pc:chgData name="Guest User" userId="S::urn:spo:anon#0226e7f75f038f32daa991e006049a1da5c4bcef5a66dc1aca8c05d805e7803d::" providerId="AD" clId="Web-{FE68A67D-1DB1-B8FE-A9B1-4662DF95907F}" dt="2021-09-20T15:29:33.036" v="20" actId="20577"/>
        <pc:sldMkLst>
          <pc:docMk/>
          <pc:sldMk cId="3778890783" sldId="257"/>
        </pc:sldMkLst>
        <pc:spChg chg="mod">
          <ac:chgData name="Guest User" userId="S::urn:spo:anon#0226e7f75f038f32daa991e006049a1da5c4bcef5a66dc1aca8c05d805e7803d::" providerId="AD" clId="Web-{FE68A67D-1DB1-B8FE-A9B1-4662DF95907F}" dt="2021-09-20T15:29:33.036" v="20" actId="20577"/>
          <ac:spMkLst>
            <pc:docMk/>
            <pc:sldMk cId="3778890783" sldId="257"/>
            <ac:spMk id="2" creationId="{4CA48D99-78CA-F849-89C2-FA859798DE05}"/>
          </ac:spMkLst>
        </pc:spChg>
      </pc:sldChg>
      <pc:sldChg chg="modSp">
        <pc:chgData name="Guest User" userId="S::urn:spo:anon#0226e7f75f038f32daa991e006049a1da5c4bcef5a66dc1aca8c05d805e7803d::" providerId="AD" clId="Web-{FE68A67D-1DB1-B8FE-A9B1-4662DF95907F}" dt="2021-09-20T15:32:42.086" v="87" actId="20577"/>
        <pc:sldMkLst>
          <pc:docMk/>
          <pc:sldMk cId="1359319086" sldId="258"/>
        </pc:sldMkLst>
        <pc:spChg chg="mod">
          <ac:chgData name="Guest User" userId="S::urn:spo:anon#0226e7f75f038f32daa991e006049a1da5c4bcef5a66dc1aca8c05d805e7803d::" providerId="AD" clId="Web-{FE68A67D-1DB1-B8FE-A9B1-4662DF95907F}" dt="2021-09-20T15:29:39.458" v="22" actId="20577"/>
          <ac:spMkLst>
            <pc:docMk/>
            <pc:sldMk cId="1359319086" sldId="258"/>
            <ac:spMk id="2" creationId="{95D6421D-40DD-B244-B881-3D5B89268522}"/>
          </ac:spMkLst>
        </pc:spChg>
        <pc:spChg chg="mod">
          <ac:chgData name="Guest User" userId="S::urn:spo:anon#0226e7f75f038f32daa991e006049a1da5c4bcef5a66dc1aca8c05d805e7803d::" providerId="AD" clId="Web-{FE68A67D-1DB1-B8FE-A9B1-4662DF95907F}" dt="2021-09-20T15:32:42.086" v="87" actId="20577"/>
          <ac:spMkLst>
            <pc:docMk/>
            <pc:sldMk cId="1359319086" sldId="258"/>
            <ac:spMk id="3" creationId="{1E94A5E8-0F8E-994B-BD24-533CE5CFA338}"/>
          </ac:spMkLst>
        </pc:spChg>
      </pc:sldChg>
      <pc:sldChg chg="modSp">
        <pc:chgData name="Guest User" userId="S::urn:spo:anon#0226e7f75f038f32daa991e006049a1da5c4bcef5a66dc1aca8c05d805e7803d::" providerId="AD" clId="Web-{FE68A67D-1DB1-B8FE-A9B1-4662DF95907F}" dt="2021-09-20T17:26:30.225" v="188" actId="20577"/>
        <pc:sldMkLst>
          <pc:docMk/>
          <pc:sldMk cId="4278422200" sldId="259"/>
        </pc:sldMkLst>
        <pc:spChg chg="mod">
          <ac:chgData name="Guest User" userId="S::urn:spo:anon#0226e7f75f038f32daa991e006049a1da5c4bcef5a66dc1aca8c05d805e7803d::" providerId="AD" clId="Web-{FE68A67D-1DB1-B8FE-A9B1-4662DF95907F}" dt="2021-09-20T17:23:40.204" v="90" actId="20577"/>
          <ac:spMkLst>
            <pc:docMk/>
            <pc:sldMk cId="4278422200" sldId="259"/>
            <ac:spMk id="2" creationId="{770943C0-0E1B-A84D-A897-D94A8998AD1C}"/>
          </ac:spMkLst>
        </pc:spChg>
        <pc:spChg chg="mod">
          <ac:chgData name="Guest User" userId="S::urn:spo:anon#0226e7f75f038f32daa991e006049a1da5c4bcef5a66dc1aca8c05d805e7803d::" providerId="AD" clId="Web-{FE68A67D-1DB1-B8FE-A9B1-4662DF95907F}" dt="2021-09-20T17:25:05.394" v="146" actId="20577"/>
          <ac:spMkLst>
            <pc:docMk/>
            <pc:sldMk cId="4278422200" sldId="259"/>
            <ac:spMk id="3" creationId="{4C7C5F6F-3A12-6047-B813-2D3B7496D05B}"/>
          </ac:spMkLst>
        </pc:spChg>
        <pc:spChg chg="mod">
          <ac:chgData name="Guest User" userId="S::urn:spo:anon#0226e7f75f038f32daa991e006049a1da5c4bcef5a66dc1aca8c05d805e7803d::" providerId="AD" clId="Web-{FE68A67D-1DB1-B8FE-A9B1-4662DF95907F}" dt="2021-09-20T17:26:30.225" v="188" actId="20577"/>
          <ac:spMkLst>
            <pc:docMk/>
            <pc:sldMk cId="4278422200" sldId="259"/>
            <ac:spMk id="4" creationId="{6DA4D2D0-07EB-BA47-8A2A-AF668B6C4E99}"/>
          </ac:spMkLst>
        </pc:spChg>
      </pc:sldChg>
      <pc:sldChg chg="addSp modSp add replId">
        <pc:chgData name="Guest User" userId="S::urn:spo:anon#0226e7f75f038f32daa991e006049a1da5c4bcef5a66dc1aca8c05d805e7803d::" providerId="AD" clId="Web-{FE68A67D-1DB1-B8FE-A9B1-4662DF95907F}" dt="2021-09-20T17:29:16.510" v="222" actId="1076"/>
        <pc:sldMkLst>
          <pc:docMk/>
          <pc:sldMk cId="3388800891" sldId="264"/>
        </pc:sldMkLst>
        <pc:spChg chg="mod">
          <ac:chgData name="Guest User" userId="S::urn:spo:anon#0226e7f75f038f32daa991e006049a1da5c4bcef5a66dc1aca8c05d805e7803d::" providerId="AD" clId="Web-{FE68A67D-1DB1-B8FE-A9B1-4662DF95907F}" dt="2021-09-20T17:27:55.508" v="192" actId="20577"/>
          <ac:spMkLst>
            <pc:docMk/>
            <pc:sldMk cId="3388800891" sldId="264"/>
            <ac:spMk id="2" creationId="{770943C0-0E1B-A84D-A897-D94A8998AD1C}"/>
          </ac:spMkLst>
        </pc:spChg>
        <pc:spChg chg="mod">
          <ac:chgData name="Guest User" userId="S::urn:spo:anon#0226e7f75f038f32daa991e006049a1da5c4bcef5a66dc1aca8c05d805e7803d::" providerId="AD" clId="Web-{FE68A67D-1DB1-B8FE-A9B1-4662DF95907F}" dt="2021-09-20T17:29:16.510" v="222" actId="1076"/>
          <ac:spMkLst>
            <pc:docMk/>
            <pc:sldMk cId="3388800891" sldId="264"/>
            <ac:spMk id="3" creationId="{4C7C5F6F-3A12-6047-B813-2D3B7496D05B}"/>
          </ac:spMkLst>
        </pc:spChg>
        <pc:spChg chg="mod">
          <ac:chgData name="Guest User" userId="S::urn:spo:anon#0226e7f75f038f32daa991e006049a1da5c4bcef5a66dc1aca8c05d805e7803d::" providerId="AD" clId="Web-{FE68A67D-1DB1-B8FE-A9B1-4662DF95907F}" dt="2021-09-20T17:29:12.776" v="221" actId="1076"/>
          <ac:spMkLst>
            <pc:docMk/>
            <pc:sldMk cId="3388800891" sldId="264"/>
            <ac:spMk id="4" creationId="{6DA4D2D0-07EB-BA47-8A2A-AF668B6C4E99}"/>
          </ac:spMkLst>
        </pc:spChg>
        <pc:spChg chg="add mod">
          <ac:chgData name="Guest User" userId="S::urn:spo:anon#0226e7f75f038f32daa991e006049a1da5c4bcef5a66dc1aca8c05d805e7803d::" providerId="AD" clId="Web-{FE68A67D-1DB1-B8FE-A9B1-4662DF95907F}" dt="2021-09-20T17:29:09.057" v="220" actId="20577"/>
          <ac:spMkLst>
            <pc:docMk/>
            <pc:sldMk cId="3388800891" sldId="264"/>
            <ac:spMk id="6" creationId="{2E323114-AA8A-40FA-BE8B-F8D66A7EDD70}"/>
          </ac:spMkLst>
        </pc:spChg>
      </pc:sldChg>
      <pc:sldChg chg="delSp modSp add replId">
        <pc:chgData name="Guest User" userId="S::urn:spo:anon#0226e7f75f038f32daa991e006049a1da5c4bcef5a66dc1aca8c05d805e7803d::" providerId="AD" clId="Web-{FE68A67D-1DB1-B8FE-A9B1-4662DF95907F}" dt="2021-09-20T17:32:04.281" v="248" actId="20577"/>
        <pc:sldMkLst>
          <pc:docMk/>
          <pc:sldMk cId="684080584" sldId="265"/>
        </pc:sldMkLst>
        <pc:spChg chg="mod">
          <ac:chgData name="Guest User" userId="S::urn:spo:anon#0226e7f75f038f32daa991e006049a1da5c4bcef5a66dc1aca8c05d805e7803d::" providerId="AD" clId="Web-{FE68A67D-1DB1-B8FE-A9B1-4662DF95907F}" dt="2021-09-20T17:32:04.281" v="248" actId="20577"/>
          <ac:spMkLst>
            <pc:docMk/>
            <pc:sldMk cId="684080584" sldId="265"/>
            <ac:spMk id="2" creationId="{770943C0-0E1B-A84D-A897-D94A8998AD1C}"/>
          </ac:spMkLst>
        </pc:spChg>
        <pc:spChg chg="mod">
          <ac:chgData name="Guest User" userId="S::urn:spo:anon#0226e7f75f038f32daa991e006049a1da5c4bcef5a66dc1aca8c05d805e7803d::" providerId="AD" clId="Web-{FE68A67D-1DB1-B8FE-A9B1-4662DF95907F}" dt="2021-09-20T17:31:42.061" v="236" actId="1076"/>
          <ac:spMkLst>
            <pc:docMk/>
            <pc:sldMk cId="684080584" sldId="265"/>
            <ac:spMk id="3" creationId="{4C7C5F6F-3A12-6047-B813-2D3B7496D05B}"/>
          </ac:spMkLst>
        </pc:spChg>
        <pc:spChg chg="mod">
          <ac:chgData name="Guest User" userId="S::urn:spo:anon#0226e7f75f038f32daa991e006049a1da5c4bcef5a66dc1aca8c05d805e7803d::" providerId="AD" clId="Web-{FE68A67D-1DB1-B8FE-A9B1-4662DF95907F}" dt="2021-09-20T17:31:32.874" v="234" actId="1076"/>
          <ac:spMkLst>
            <pc:docMk/>
            <pc:sldMk cId="684080584" sldId="265"/>
            <ac:spMk id="4" creationId="{6DA4D2D0-07EB-BA47-8A2A-AF668B6C4E99}"/>
          </ac:spMkLst>
        </pc:spChg>
        <pc:spChg chg="del">
          <ac:chgData name="Guest User" userId="S::urn:spo:anon#0226e7f75f038f32daa991e006049a1da5c4bcef5a66dc1aca8c05d805e7803d::" providerId="AD" clId="Web-{FE68A67D-1DB1-B8FE-A9B1-4662DF95907F}" dt="2021-09-20T17:31:29.202" v="233"/>
          <ac:spMkLst>
            <pc:docMk/>
            <pc:sldMk cId="684080584" sldId="265"/>
            <ac:spMk id="6" creationId="{2E323114-AA8A-40FA-BE8B-F8D66A7EDD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86D7-7174-E749-BEA3-F0D5FDB29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270" y="2823197"/>
            <a:ext cx="10173730" cy="1211606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ED7B0-C781-B349-8E79-80572903F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270" y="4263080"/>
            <a:ext cx="10173730" cy="9947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6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86D7-7174-E749-BEA3-F0D5FDB29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270" y="210067"/>
            <a:ext cx="10173730" cy="1211606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ED7B0-C781-B349-8E79-80572903F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270" y="1495166"/>
            <a:ext cx="10173730" cy="4819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7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2E7A-4364-D74C-822E-119EEAD9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55F95-AF1C-5F4B-A6DE-77E605FF4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512B87B9-5141-2D46-8EEF-05F21A9C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95084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2F61-DFB3-3140-91F2-D85E8A15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5579D-A884-6C41-AEEE-A60EDCC30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B4A0A-74EE-8245-A0FF-3D9E82F22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83CBC795-1A27-4444-8083-32F434BB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14490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page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AF7ACEC-CFFA-884B-B829-CFD038B2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51418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486-8102-F84D-A85B-EBBCCC93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165DC-7634-8245-ADC0-49C2B4AD4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AF029-3454-4941-A027-5F86709D6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774D6F5A-8242-6343-83DC-33F426B2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89109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303-0EE8-7D4E-B215-7E98C647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FC78FC-DB62-D645-AC34-7EDDE411A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23926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A8232-445D-3748-9803-1C2AC0965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9196629C-59C6-B541-A86F-00BBF62FA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64299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303-0EE8-7D4E-B215-7E98C647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513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FC78FC-DB62-D645-AC34-7EDDE411A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457200"/>
            <a:ext cx="6172200" cy="523926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A8232-445D-3748-9803-1C2AC0965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6513" y="2057400"/>
            <a:ext cx="3932237" cy="36390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F82BD4AD-B507-104A-9590-71C8A33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8891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BFA9BC0E-44E3-4C45-9967-7F3A2D3AF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6357AAD-5FDD-AC41-A1E8-2419840AAC2D}"/>
              </a:ext>
            </a:extLst>
          </p:cNvPr>
          <p:cNvSpPr/>
          <p:nvPr/>
        </p:nvSpPr>
        <p:spPr>
          <a:xfrm>
            <a:off x="-28575" y="5765800"/>
            <a:ext cx="12261850" cy="1144588"/>
          </a:xfrm>
          <a:custGeom>
            <a:avLst/>
            <a:gdLst>
              <a:gd name="connsiteX0" fmla="*/ 12224084 w 12262585"/>
              <a:gd name="connsiteY0" fmla="*/ 0 h 1145406"/>
              <a:gd name="connsiteX1" fmla="*/ 9625 w 12262585"/>
              <a:gd name="connsiteY1" fmla="*/ 442762 h 1145406"/>
              <a:gd name="connsiteX2" fmla="*/ 0 w 12262585"/>
              <a:gd name="connsiteY2" fmla="*/ 1145406 h 1145406"/>
              <a:gd name="connsiteX3" fmla="*/ 12262585 w 12262585"/>
              <a:gd name="connsiteY3" fmla="*/ 1116530 h 1145406"/>
              <a:gd name="connsiteX4" fmla="*/ 12224084 w 12262585"/>
              <a:gd name="connsiteY4" fmla="*/ 0 h 11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2585" h="1145406">
                <a:moveTo>
                  <a:pt x="12224084" y="0"/>
                </a:moveTo>
                <a:lnTo>
                  <a:pt x="9625" y="442762"/>
                </a:lnTo>
                <a:lnTo>
                  <a:pt x="0" y="1145406"/>
                </a:lnTo>
                <a:lnTo>
                  <a:pt x="12262585" y="1116530"/>
                </a:lnTo>
                <a:cubicBezTo>
                  <a:pt x="12259377" y="741145"/>
                  <a:pt x="12256168" y="365759"/>
                  <a:pt x="12224084" y="0"/>
                </a:cubicBezTo>
                <a:close/>
              </a:path>
            </a:pathLst>
          </a:custGeom>
          <a:solidFill>
            <a:srgbClr val="5585A3"/>
          </a:solidFill>
          <a:ln>
            <a:solidFill>
              <a:srgbClr val="558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1F7F3-95A6-9C4F-BADD-C595447CB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1029" name="Title Placeholder 9">
            <a:extLst>
              <a:ext uri="{FF2B5EF4-FFF2-40B4-BE49-F238E27FC236}">
                <a16:creationId xmlns:a16="http://schemas.microsoft.com/office/drawing/2014/main" id="{BDFD4C57-6869-B644-A0EE-250595EF0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Title/Heading</a:t>
            </a:r>
          </a:p>
        </p:txBody>
      </p:sp>
      <p:pic>
        <p:nvPicPr>
          <p:cNvPr id="1030" name="Picture 13">
            <a:extLst>
              <a:ext uri="{FF2B5EF4-FFF2-40B4-BE49-F238E27FC236}">
                <a16:creationId xmlns:a16="http://schemas.microsoft.com/office/drawing/2014/main" id="{1281AF20-639A-9A45-B471-20EA755D7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3" y="6127750"/>
            <a:ext cx="26003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7F186738-E6C4-4040-BFD2-404287136C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3713" y="2822575"/>
            <a:ext cx="10174287" cy="1212850"/>
          </a:xfrm>
        </p:spPr>
        <p:txBody>
          <a:bodyPr/>
          <a:lstStyle/>
          <a:p>
            <a:r>
              <a:rPr lang="en-US" altLang="en-US" dirty="0">
                <a:cs typeface="Calibri Light"/>
              </a:rPr>
              <a:t>Town Hall</a:t>
            </a:r>
            <a:endParaRPr lang="en-US" altLang="en-US" dirty="0"/>
          </a:p>
        </p:txBody>
      </p:sp>
      <p:sp>
        <p:nvSpPr>
          <p:cNvPr id="10242" name="Subtitle 2">
            <a:extLst>
              <a:ext uri="{FF2B5EF4-FFF2-40B4-BE49-F238E27FC236}">
                <a16:creationId xmlns:a16="http://schemas.microsoft.com/office/drawing/2014/main" id="{BC78279C-EF6E-0E4F-812B-FE0C656D6A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3713" y="4262438"/>
            <a:ext cx="10174287" cy="995362"/>
          </a:xfrm>
        </p:spPr>
        <p:txBody>
          <a:bodyPr/>
          <a:lstStyle/>
          <a:p>
            <a:r>
              <a:rPr lang="en-US" altLang="en-US" dirty="0">
                <a:cs typeface="Calibri"/>
              </a:rPr>
              <a:t>September 22, 2021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2518-A78A-5347-AF91-07785DBB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F933A-34F8-7E4E-A871-24D72D3C01A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EA15C-4D65-A040-AA67-E9A0946F5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8D99-78CA-F849-89C2-FA859798D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4D17B-809B-144A-9048-C53B09E627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9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421D-40DD-B244-B881-3D5B8926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4A5E8-0F8E-994B-BD24-533CE5CFA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Memorable Moment</a:t>
            </a:r>
            <a:endParaRPr lang="en-US"/>
          </a:p>
          <a:p>
            <a:r>
              <a:rPr lang="en-US">
                <a:cs typeface="Calibri"/>
              </a:rPr>
              <a:t>COVID Vaccination Support</a:t>
            </a:r>
            <a:endParaRPr lang="en-US"/>
          </a:p>
          <a:p>
            <a:pPr lvl="1"/>
            <a:r>
              <a:rPr lang="en-US">
                <a:cs typeface="Calibri"/>
              </a:rPr>
              <a:t>Overview – President Kennedy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BBC Response</a:t>
            </a:r>
          </a:p>
          <a:p>
            <a:pPr lvl="1"/>
            <a:r>
              <a:rPr lang="en-US" dirty="0">
                <a:cs typeface="Calibri"/>
              </a:rPr>
              <a:t>Review of CDC and </a:t>
            </a:r>
            <a:r>
              <a:rPr lang="en-US" err="1">
                <a:cs typeface="Calibri"/>
              </a:rPr>
              <a:t>Mass.Gov</a:t>
            </a:r>
            <a:r>
              <a:rPr lang="en-US">
                <a:cs typeface="Calibri"/>
              </a:rPr>
              <a:t> protocols and guidelines – Lori Moon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135931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43C0-0E1B-A84D-A897-D94A8998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Calibri"/>
                <a:cs typeface="Calibri"/>
              </a:rPr>
              <a:t>BCC Website Review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C5F6F-3A12-6047-B813-2D3B7496D0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Flowcharts - </a:t>
            </a:r>
            <a:r>
              <a:rPr lang="en-US">
                <a:cs typeface="Calibri"/>
              </a:rPr>
              <a:t>Lori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Link to COVID Exposure Guide Flowchart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Link to COVID Positive Test Guide </a:t>
            </a:r>
            <a:r>
              <a:rPr lang="en-US">
                <a:cs typeface="Calibri"/>
              </a:rPr>
              <a:t>Flowchart</a:t>
            </a:r>
            <a:endParaRPr lang="en-US" dirty="0">
              <a:cs typeface="Calibri"/>
            </a:endParaRPr>
          </a:p>
          <a:p>
            <a:pPr lvl="2"/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4D2D0-07EB-BA47-8A2A-AF668B6C4E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Protocols and Guidelines - Jonah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Link to COVID Contact Tracing Form </a:t>
            </a:r>
            <a:endParaRPr lang="en-US"/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Link to Frequently Asked Questions (FAQs)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Other?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842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43C0-0E1B-A84D-A897-D94A8998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latin typeface="Calibri"/>
                <a:cs typeface="Calibri"/>
              </a:rPr>
              <a:t>Process for Reporting COVID Exposure &amp; Positive Test Results – Celia Norcross</a:t>
            </a:r>
            <a:endParaRPr lang="en-US" b="0">
              <a:ea typeface="+mj-lt"/>
              <a:cs typeface="+mj-lt"/>
            </a:endParaRPr>
          </a:p>
          <a:p>
            <a:endParaRPr lang="en-US" b="0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C5F6F-3A12-6047-B813-2D3B7496D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335094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cs typeface="Calibri"/>
              </a:rPr>
              <a:t>Scenario #1</a:t>
            </a:r>
            <a:endParaRPr lang="en-US" dirty="0">
              <a:cs typeface="Calibri"/>
            </a:endParaRPr>
          </a:p>
          <a:p>
            <a:pPr lvl="2"/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4D2D0-07EB-BA47-8A2A-AF668B6C4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5786" y="2903576"/>
            <a:ext cx="335094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cs typeface="Calibri" panose="020F0502020204030204"/>
              </a:rPr>
              <a:t>Scenario #2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E323114-AA8A-40FA-BE8B-F8D66A7EDD70}"/>
              </a:ext>
            </a:extLst>
          </p:cNvPr>
          <p:cNvSpPr txBox="1">
            <a:spLocks/>
          </p:cNvSpPr>
          <p:nvPr/>
        </p:nvSpPr>
        <p:spPr bwMode="auto">
          <a:xfrm>
            <a:off x="8108796" y="1829342"/>
            <a:ext cx="3889918" cy="436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cs typeface="Calibri" panose="020F0502020204030204"/>
              </a:rPr>
              <a:t>Scenario #3</a:t>
            </a:r>
          </a:p>
        </p:txBody>
      </p:sp>
    </p:spTree>
    <p:extLst>
      <p:ext uri="{BB962C8B-B14F-4D97-AF65-F5344CB8AC3E}">
        <p14:creationId xmlns:p14="http://schemas.microsoft.com/office/powerpoint/2010/main" val="338880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43C0-0E1B-A84D-A897-D94A8998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spcBef>
                <a:spcPts val="500"/>
              </a:spcBef>
            </a:pPr>
            <a:r>
              <a:rPr lang="en-US" b="0">
                <a:latin typeface="+mj-lt"/>
                <a:ea typeface="+mj-lt"/>
                <a:cs typeface="+mj-lt"/>
              </a:rPr>
              <a:t>BBC Campus Communcation – Andrea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C5F6F-3A12-6047-B813-2D3B7496D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7590" y="1481796"/>
            <a:ext cx="3350942" cy="4351338"/>
          </a:xfrm>
        </p:spPr>
        <p:txBody>
          <a:bodyPr/>
          <a:lstStyle/>
          <a:p>
            <a:pPr marL="0" lvl="2" indent="0">
              <a:buNone/>
            </a:pPr>
            <a:r>
              <a:rPr lang="en-US" sz="2400">
                <a:latin typeface="Calibri Light"/>
                <a:cs typeface="Calibri Light"/>
              </a:rPr>
              <a:t>Results of Survey</a:t>
            </a:r>
            <a:endParaRPr lang="en-US" sz="2400">
              <a:ea typeface="+mn-lt"/>
              <a:cs typeface="+mn-lt"/>
            </a:endParaRPr>
          </a:p>
          <a:p>
            <a:pPr marL="0" lvl="2" indent="0">
              <a:buNone/>
            </a:pPr>
            <a:endParaRPr lang="en-US" dirty="0">
              <a:latin typeface="Calibri Light"/>
              <a:cs typeface="Calibri Light"/>
            </a:endParaRPr>
          </a:p>
          <a:p>
            <a:pPr lvl="2"/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4D2D0-07EB-BA47-8A2A-AF668B6C4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1664" y="1518966"/>
            <a:ext cx="335094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Calibri Light"/>
                <a:cs typeface="Calibri Light"/>
              </a:rPr>
              <a:t>Dashboard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8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57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2D48-F0AB-3348-8F58-2DCC61C5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71503-7B60-8347-A5BD-43260030E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FB25F-011D-2249-949A-A295C385D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9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F170-870F-6748-886B-2205F506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8F930C-9414-734F-9944-9F0F3BEEDEF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8C603-96F2-F947-8869-56E85F87B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1059DE-B4FE-C14A-8869-F4738D4C5AEE}" vid="{1AA71FB5-B8C7-1844-BF57-625C271C85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Town Hall</vt:lpstr>
      <vt:lpstr>PowerPoint Presentation</vt:lpstr>
      <vt:lpstr>Agenda</vt:lpstr>
      <vt:lpstr>BCC Website Review</vt:lpstr>
      <vt:lpstr>Process for Reporting COVID Exposure &amp; Positive Test Results – Celia Norcross </vt:lpstr>
      <vt:lpstr>BBC Campus Communcation – Andrea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Borelli</dc:creator>
  <cp:lastModifiedBy>Jonah Sykes</cp:lastModifiedBy>
  <cp:revision>65</cp:revision>
  <dcterms:created xsi:type="dcterms:W3CDTF">2020-10-05T14:01:57Z</dcterms:created>
  <dcterms:modified xsi:type="dcterms:W3CDTF">2021-09-20T17:32:12Z</dcterms:modified>
</cp:coreProperties>
</file>